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50" r:id="rId2"/>
    <p:sldId id="296" r:id="rId3"/>
    <p:sldId id="258" r:id="rId4"/>
    <p:sldId id="338" r:id="rId5"/>
    <p:sldId id="361" r:id="rId6"/>
    <p:sldId id="356" r:id="rId7"/>
    <p:sldId id="357" r:id="rId8"/>
    <p:sldId id="358" r:id="rId9"/>
    <p:sldId id="359" r:id="rId10"/>
    <p:sldId id="360" r:id="rId11"/>
    <p:sldId id="362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9EB24B-7972-477D-BE86-28A1EF2AF97D}" v="127" dt="2020-11-18T02:48:54.19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893" autoAdjust="0"/>
  </p:normalViewPr>
  <p:slideViewPr>
    <p:cSldViewPr snapToGrid="0">
      <p:cViewPr varScale="1">
        <p:scale>
          <a:sx n="52" d="100"/>
          <a:sy n="52" d="100"/>
        </p:scale>
        <p:origin x="1776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cQuillan" userId="a798018f86a4f6e0" providerId="LiveId" clId="{BC9EB24B-7972-477D-BE86-28A1EF2AF97D}"/>
    <pc:docChg chg="undo custSel mod addSld delSld modSld sldOrd">
      <pc:chgData name="Peter McQuillan" userId="a798018f86a4f6e0" providerId="LiveId" clId="{BC9EB24B-7972-477D-BE86-28A1EF2AF97D}" dt="2020-11-18T02:52:04.500" v="1664" actId="1076"/>
      <pc:docMkLst>
        <pc:docMk/>
      </pc:docMkLst>
      <pc:sldChg chg="delSp modSp mod">
        <pc:chgData name="Peter McQuillan" userId="a798018f86a4f6e0" providerId="LiveId" clId="{BC9EB24B-7972-477D-BE86-28A1EF2AF97D}" dt="2020-11-18T02:52:04.500" v="1664" actId="1076"/>
        <pc:sldMkLst>
          <pc:docMk/>
          <pc:sldMk cId="0" sldId="258"/>
        </pc:sldMkLst>
        <pc:spChg chg="del mod">
          <ac:chgData name="Peter McQuillan" userId="a798018f86a4f6e0" providerId="LiveId" clId="{BC9EB24B-7972-477D-BE86-28A1EF2AF97D}" dt="2020-11-17T23:03:34.899" v="489" actId="478"/>
          <ac:spMkLst>
            <pc:docMk/>
            <pc:sldMk cId="0" sldId="258"/>
            <ac:spMk id="3" creationId="{8282E5CE-9B3A-4B12-84EA-5B4420C57E3D}"/>
          </ac:spMkLst>
        </pc:spChg>
        <pc:spChg chg="mod">
          <ac:chgData name="Peter McQuillan" userId="a798018f86a4f6e0" providerId="LiveId" clId="{BC9EB24B-7972-477D-BE86-28A1EF2AF97D}" dt="2020-11-18T02:52:04.500" v="1664" actId="1076"/>
          <ac:spMkLst>
            <pc:docMk/>
            <pc:sldMk cId="0" sldId="258"/>
            <ac:spMk id="4" creationId="{786185DC-E4BE-4C1B-9A9E-12B1337BEA48}"/>
          </ac:spMkLst>
        </pc:spChg>
        <pc:spChg chg="mod">
          <ac:chgData name="Peter McQuillan" userId="a798018f86a4f6e0" providerId="LiveId" clId="{BC9EB24B-7972-477D-BE86-28A1EF2AF97D}" dt="2020-11-17T21:19:09.193" v="48" actId="20577"/>
          <ac:spMkLst>
            <pc:docMk/>
            <pc:sldMk cId="0" sldId="258"/>
            <ac:spMk id="127" creationId="{00000000-0000-0000-0000-000000000000}"/>
          </ac:spMkLst>
        </pc:spChg>
      </pc:sldChg>
      <pc:sldChg chg="del">
        <pc:chgData name="Peter McQuillan" userId="a798018f86a4f6e0" providerId="LiveId" clId="{BC9EB24B-7972-477D-BE86-28A1EF2AF97D}" dt="2020-11-17T23:40:32.415" v="1530" actId="47"/>
        <pc:sldMkLst>
          <pc:docMk/>
          <pc:sldMk cId="2872151748" sldId="295"/>
        </pc:sldMkLst>
      </pc:sldChg>
      <pc:sldChg chg="addSp delSp modSp mod">
        <pc:chgData name="Peter McQuillan" userId="a798018f86a4f6e0" providerId="LiveId" clId="{BC9EB24B-7972-477D-BE86-28A1EF2AF97D}" dt="2020-11-18T02:41:52.965" v="1583" actId="478"/>
        <pc:sldMkLst>
          <pc:docMk/>
          <pc:sldMk cId="2252943832" sldId="296"/>
        </pc:sldMkLst>
        <pc:spChg chg="mod">
          <ac:chgData name="Peter McQuillan" userId="a798018f86a4f6e0" providerId="LiveId" clId="{BC9EB24B-7972-477D-BE86-28A1EF2AF97D}" dt="2020-11-17T21:18:07.401" v="11" actId="20577"/>
          <ac:spMkLst>
            <pc:docMk/>
            <pc:sldMk cId="2252943832" sldId="296"/>
            <ac:spMk id="3" creationId="{6A46D7C7-6A58-4B6F-BC72-AC587D73ADF3}"/>
          </ac:spMkLst>
        </pc:spChg>
        <pc:spChg chg="mod">
          <ac:chgData name="Peter McQuillan" userId="a798018f86a4f6e0" providerId="LiveId" clId="{BC9EB24B-7972-477D-BE86-28A1EF2AF97D}" dt="2020-11-17T23:40:55.262" v="1536" actId="20577"/>
          <ac:spMkLst>
            <pc:docMk/>
            <pc:sldMk cId="2252943832" sldId="296"/>
            <ac:spMk id="4" creationId="{07480BD9-EEF7-4792-8DC9-EA9A454C2784}"/>
          </ac:spMkLst>
        </pc:spChg>
        <pc:spChg chg="add del mod">
          <ac:chgData name="Peter McQuillan" userId="a798018f86a4f6e0" providerId="LiveId" clId="{BC9EB24B-7972-477D-BE86-28A1EF2AF97D}" dt="2020-11-17T23:42:41.253" v="1538" actId="931"/>
          <ac:spMkLst>
            <pc:docMk/>
            <pc:sldMk cId="2252943832" sldId="296"/>
            <ac:spMk id="7" creationId="{3A50CC46-2047-49BE-A3C9-8081CE4636E2}"/>
          </ac:spMkLst>
        </pc:spChg>
        <pc:graphicFrameChg chg="add del mod modGraphic">
          <ac:chgData name="Peter McQuillan" userId="a798018f86a4f6e0" providerId="LiveId" clId="{BC9EB24B-7972-477D-BE86-28A1EF2AF97D}" dt="2020-11-18T02:40:16.618" v="1581" actId="478"/>
          <ac:graphicFrameMkLst>
            <pc:docMk/>
            <pc:sldMk cId="2252943832" sldId="296"/>
            <ac:graphicFrameMk id="5" creationId="{8DA7909C-4A8A-43E7-9040-CA3777AAF917}"/>
          </ac:graphicFrameMkLst>
        </pc:graphicFrameChg>
        <pc:graphicFrameChg chg="add del modGraphic">
          <ac:chgData name="Peter McQuillan" userId="a798018f86a4f6e0" providerId="LiveId" clId="{BC9EB24B-7972-477D-BE86-28A1EF2AF97D}" dt="2020-11-18T02:41:52.965" v="1583" actId="478"/>
          <ac:graphicFrameMkLst>
            <pc:docMk/>
            <pc:sldMk cId="2252943832" sldId="296"/>
            <ac:graphicFrameMk id="6" creationId="{CCC4C592-7647-454E-AF27-865D779282B7}"/>
          </ac:graphicFrameMkLst>
        </pc:graphicFrameChg>
        <pc:picChg chg="del">
          <ac:chgData name="Peter McQuillan" userId="a798018f86a4f6e0" providerId="LiveId" clId="{BC9EB24B-7972-477D-BE86-28A1EF2AF97D}" dt="2020-11-17T23:42:32.783" v="1537" actId="478"/>
          <ac:picMkLst>
            <pc:docMk/>
            <pc:sldMk cId="2252943832" sldId="296"/>
            <ac:picMk id="6" creationId="{C10418F8-B85C-4185-AD46-D82A6A46D1BB}"/>
          </ac:picMkLst>
        </pc:picChg>
        <pc:picChg chg="add mod">
          <ac:chgData name="Peter McQuillan" userId="a798018f86a4f6e0" providerId="LiveId" clId="{BC9EB24B-7972-477D-BE86-28A1EF2AF97D}" dt="2020-11-17T23:42:44.159" v="1540" actId="962"/>
          <ac:picMkLst>
            <pc:docMk/>
            <pc:sldMk cId="2252943832" sldId="296"/>
            <ac:picMk id="9" creationId="{D78D568E-62F7-4A5E-9C98-F226AFD3E6DB}"/>
          </ac:picMkLst>
        </pc:picChg>
      </pc:sldChg>
      <pc:sldChg chg="del">
        <pc:chgData name="Peter McQuillan" userId="a798018f86a4f6e0" providerId="LiveId" clId="{BC9EB24B-7972-477D-BE86-28A1EF2AF97D}" dt="2020-11-17T23:40:30.497" v="1527" actId="47"/>
        <pc:sldMkLst>
          <pc:docMk/>
          <pc:sldMk cId="527350976" sldId="298"/>
        </pc:sldMkLst>
      </pc:sldChg>
      <pc:sldChg chg="del">
        <pc:chgData name="Peter McQuillan" userId="a798018f86a4f6e0" providerId="LiveId" clId="{BC9EB24B-7972-477D-BE86-28A1EF2AF97D}" dt="2020-11-17T23:40:31.394" v="1528" actId="47"/>
        <pc:sldMkLst>
          <pc:docMk/>
          <pc:sldMk cId="3288337181" sldId="301"/>
        </pc:sldMkLst>
      </pc:sldChg>
      <pc:sldChg chg="del">
        <pc:chgData name="Peter McQuillan" userId="a798018f86a4f6e0" providerId="LiveId" clId="{BC9EB24B-7972-477D-BE86-28A1EF2AF97D}" dt="2020-11-17T23:40:30.083" v="1526" actId="47"/>
        <pc:sldMkLst>
          <pc:docMk/>
          <pc:sldMk cId="1980820129" sldId="302"/>
        </pc:sldMkLst>
      </pc:sldChg>
      <pc:sldChg chg="del">
        <pc:chgData name="Peter McQuillan" userId="a798018f86a4f6e0" providerId="LiveId" clId="{BC9EB24B-7972-477D-BE86-28A1EF2AF97D}" dt="2020-11-17T23:40:35.238" v="1534" actId="47"/>
        <pc:sldMkLst>
          <pc:docMk/>
          <pc:sldMk cId="2315758111" sldId="310"/>
        </pc:sldMkLst>
      </pc:sldChg>
      <pc:sldChg chg="del">
        <pc:chgData name="Peter McQuillan" userId="a798018f86a4f6e0" providerId="LiveId" clId="{BC9EB24B-7972-477D-BE86-28A1EF2AF97D}" dt="2020-11-17T23:40:32.919" v="1531" actId="47"/>
        <pc:sldMkLst>
          <pc:docMk/>
          <pc:sldMk cId="3851491534" sldId="314"/>
        </pc:sldMkLst>
      </pc:sldChg>
      <pc:sldChg chg="del">
        <pc:chgData name="Peter McQuillan" userId="a798018f86a4f6e0" providerId="LiveId" clId="{BC9EB24B-7972-477D-BE86-28A1EF2AF97D}" dt="2020-11-17T23:40:33.960" v="1532" actId="47"/>
        <pc:sldMkLst>
          <pc:docMk/>
          <pc:sldMk cId="3432329863" sldId="320"/>
        </pc:sldMkLst>
      </pc:sldChg>
      <pc:sldChg chg="del">
        <pc:chgData name="Peter McQuillan" userId="a798018f86a4f6e0" providerId="LiveId" clId="{BC9EB24B-7972-477D-BE86-28A1EF2AF97D}" dt="2020-11-17T23:40:34.406" v="1533" actId="47"/>
        <pc:sldMkLst>
          <pc:docMk/>
          <pc:sldMk cId="1982242879" sldId="322"/>
        </pc:sldMkLst>
      </pc:sldChg>
      <pc:sldChg chg="del">
        <pc:chgData name="Peter McQuillan" userId="a798018f86a4f6e0" providerId="LiveId" clId="{BC9EB24B-7972-477D-BE86-28A1EF2AF97D}" dt="2020-11-17T23:40:32.011" v="1529" actId="47"/>
        <pc:sldMkLst>
          <pc:docMk/>
          <pc:sldMk cId="1041760072" sldId="330"/>
        </pc:sldMkLst>
      </pc:sldChg>
      <pc:sldChg chg="modSp mod">
        <pc:chgData name="Peter McQuillan" userId="a798018f86a4f6e0" providerId="LiveId" clId="{BC9EB24B-7972-477D-BE86-28A1EF2AF97D}" dt="2020-11-17T21:25:37.868" v="474" actId="12"/>
        <pc:sldMkLst>
          <pc:docMk/>
          <pc:sldMk cId="3731361832" sldId="338"/>
        </pc:sldMkLst>
        <pc:spChg chg="mod">
          <ac:chgData name="Peter McQuillan" userId="a798018f86a4f6e0" providerId="LiveId" clId="{BC9EB24B-7972-477D-BE86-28A1EF2AF97D}" dt="2020-11-17T21:23:39.632" v="345" actId="20577"/>
          <ac:spMkLst>
            <pc:docMk/>
            <pc:sldMk cId="3731361832" sldId="338"/>
            <ac:spMk id="2" creationId="{67FFDDF7-B897-4036-9717-1ECE983D3901}"/>
          </ac:spMkLst>
        </pc:spChg>
        <pc:spChg chg="mod">
          <ac:chgData name="Peter McQuillan" userId="a798018f86a4f6e0" providerId="LiveId" clId="{BC9EB24B-7972-477D-BE86-28A1EF2AF97D}" dt="2020-11-17T21:25:37.868" v="474" actId="12"/>
          <ac:spMkLst>
            <pc:docMk/>
            <pc:sldMk cId="3731361832" sldId="338"/>
            <ac:spMk id="7" creationId="{6AC513B8-E94C-41EA-9CB8-16DDC023BBEF}"/>
          </ac:spMkLst>
        </pc:spChg>
        <pc:spChg chg="mod">
          <ac:chgData name="Peter McQuillan" userId="a798018f86a4f6e0" providerId="LiveId" clId="{BC9EB24B-7972-477D-BE86-28A1EF2AF97D}" dt="2020-11-17T21:23:54.599" v="367" actId="20577"/>
          <ac:spMkLst>
            <pc:docMk/>
            <pc:sldMk cId="3731361832" sldId="338"/>
            <ac:spMk id="8" creationId="{82A1B44B-9BB5-4847-823F-E7D6F721A3EE}"/>
          </ac:spMkLst>
        </pc:spChg>
      </pc:sldChg>
      <pc:sldChg chg="modSp mod">
        <pc:chgData name="Peter McQuillan" userId="a798018f86a4f6e0" providerId="LiveId" clId="{BC9EB24B-7972-477D-BE86-28A1EF2AF97D}" dt="2020-11-17T21:17:50.166" v="5" actId="20577"/>
        <pc:sldMkLst>
          <pc:docMk/>
          <pc:sldMk cId="718840582" sldId="350"/>
        </pc:sldMkLst>
        <pc:spChg chg="mod">
          <ac:chgData name="Peter McQuillan" userId="a798018f86a4f6e0" providerId="LiveId" clId="{BC9EB24B-7972-477D-BE86-28A1EF2AF97D}" dt="2020-11-17T21:17:50.166" v="5" actId="20577"/>
          <ac:spMkLst>
            <pc:docMk/>
            <pc:sldMk cId="718840582" sldId="350"/>
            <ac:spMk id="205" creationId="{00000000-0000-0000-0000-000000000000}"/>
          </ac:spMkLst>
        </pc:spChg>
      </pc:sldChg>
      <pc:sldChg chg="del">
        <pc:chgData name="Peter McQuillan" userId="a798018f86a4f6e0" providerId="LiveId" clId="{BC9EB24B-7972-477D-BE86-28A1EF2AF97D}" dt="2020-11-17T23:40:38.538" v="1535" actId="47"/>
        <pc:sldMkLst>
          <pc:docMk/>
          <pc:sldMk cId="3924708558" sldId="352"/>
        </pc:sldMkLst>
      </pc:sldChg>
      <pc:sldChg chg="addSp delSp modSp new del mod">
        <pc:chgData name="Peter McQuillan" userId="a798018f86a4f6e0" providerId="LiveId" clId="{BC9EB24B-7972-477D-BE86-28A1EF2AF97D}" dt="2020-11-17T23:28:39.726" v="934" actId="47"/>
        <pc:sldMkLst>
          <pc:docMk/>
          <pc:sldMk cId="3655819695" sldId="353"/>
        </pc:sldMkLst>
        <pc:spChg chg="del">
          <ac:chgData name="Peter McQuillan" userId="a798018f86a4f6e0" providerId="LiveId" clId="{BC9EB24B-7972-477D-BE86-28A1EF2AF97D}" dt="2020-11-17T23:09:07.829" v="621" actId="931"/>
          <ac:spMkLst>
            <pc:docMk/>
            <pc:sldMk cId="3655819695" sldId="353"/>
            <ac:spMk id="2" creationId="{A1DECCF2-3EF4-4E21-8721-03C4607823C6}"/>
          </ac:spMkLst>
        </pc:spChg>
        <pc:spChg chg="mod">
          <ac:chgData name="Peter McQuillan" userId="a798018f86a4f6e0" providerId="LiveId" clId="{BC9EB24B-7972-477D-BE86-28A1EF2AF97D}" dt="2020-11-17T23:04:11.900" v="502" actId="20577"/>
          <ac:spMkLst>
            <pc:docMk/>
            <pc:sldMk cId="3655819695" sldId="353"/>
            <ac:spMk id="3" creationId="{AB6E7EC9-643E-4068-B46A-4B191E927B66}"/>
          </ac:spMkLst>
        </pc:spChg>
        <pc:spChg chg="mod">
          <ac:chgData name="Peter McQuillan" userId="a798018f86a4f6e0" providerId="LiveId" clId="{BC9EB24B-7972-477D-BE86-28A1EF2AF97D}" dt="2020-11-17T23:14:24.511" v="629" actId="21"/>
          <ac:spMkLst>
            <pc:docMk/>
            <pc:sldMk cId="3655819695" sldId="353"/>
            <ac:spMk id="4" creationId="{D5C7D7C6-F67D-4658-A99E-A7E348856306}"/>
          </ac:spMkLst>
        </pc:spChg>
        <pc:spChg chg="add mod">
          <ac:chgData name="Peter McQuillan" userId="a798018f86a4f6e0" providerId="LiveId" clId="{BC9EB24B-7972-477D-BE86-28A1EF2AF97D}" dt="2020-11-17T23:14:44.668" v="632" actId="1076"/>
          <ac:spMkLst>
            <pc:docMk/>
            <pc:sldMk cId="3655819695" sldId="353"/>
            <ac:spMk id="10" creationId="{7BDA74D2-BF4A-49D4-B5CC-F4C9E35B5D80}"/>
          </ac:spMkLst>
        </pc:spChg>
        <pc:picChg chg="add mod">
          <ac:chgData name="Peter McQuillan" userId="a798018f86a4f6e0" providerId="LiveId" clId="{BC9EB24B-7972-477D-BE86-28A1EF2AF97D}" dt="2020-11-17T23:15:35.553" v="637" actId="14100"/>
          <ac:picMkLst>
            <pc:docMk/>
            <pc:sldMk cId="3655819695" sldId="353"/>
            <ac:picMk id="7" creationId="{A2AEC87F-A1E5-482D-A854-83B6255470C2}"/>
          </ac:picMkLst>
        </pc:picChg>
        <pc:picChg chg="add mod">
          <ac:chgData name="Peter McQuillan" userId="a798018f86a4f6e0" providerId="LiveId" clId="{BC9EB24B-7972-477D-BE86-28A1EF2AF97D}" dt="2020-11-17T23:14:46.553" v="633" actId="1076"/>
          <ac:picMkLst>
            <pc:docMk/>
            <pc:sldMk cId="3655819695" sldId="353"/>
            <ac:picMk id="9" creationId="{3F579CB5-25B2-48E9-A163-06AB8B201492}"/>
          </ac:picMkLst>
        </pc:picChg>
      </pc:sldChg>
      <pc:sldChg chg="new del">
        <pc:chgData name="Peter McQuillan" userId="a798018f86a4f6e0" providerId="LiveId" clId="{BC9EB24B-7972-477D-BE86-28A1EF2AF97D}" dt="2020-11-17T23:24:06.115" v="741" actId="47"/>
        <pc:sldMkLst>
          <pc:docMk/>
          <pc:sldMk cId="3060289001" sldId="354"/>
        </pc:sldMkLst>
      </pc:sldChg>
      <pc:sldChg chg="addSp delSp modSp new del mod modClrScheme chgLayout">
        <pc:chgData name="Peter McQuillan" userId="a798018f86a4f6e0" providerId="LiveId" clId="{BC9EB24B-7972-477D-BE86-28A1EF2AF97D}" dt="2020-11-17T23:28:37.746" v="933" actId="47"/>
        <pc:sldMkLst>
          <pc:docMk/>
          <pc:sldMk cId="3926000640" sldId="355"/>
        </pc:sldMkLst>
        <pc:spChg chg="add del">
          <ac:chgData name="Peter McQuillan" userId="a798018f86a4f6e0" providerId="LiveId" clId="{BC9EB24B-7972-477D-BE86-28A1EF2AF97D}" dt="2020-11-17T23:17:05.867" v="644" actId="26606"/>
          <ac:spMkLst>
            <pc:docMk/>
            <pc:sldMk cId="3926000640" sldId="355"/>
            <ac:spMk id="2" creationId="{0F62E8EC-A6E8-4EC3-8603-25E7AB9621C2}"/>
          </ac:spMkLst>
        </pc:spChg>
        <pc:spChg chg="add del">
          <ac:chgData name="Peter McQuillan" userId="a798018f86a4f6e0" providerId="LiveId" clId="{BC9EB24B-7972-477D-BE86-28A1EF2AF97D}" dt="2020-11-17T23:17:05.867" v="644" actId="26606"/>
          <ac:spMkLst>
            <pc:docMk/>
            <pc:sldMk cId="3926000640" sldId="355"/>
            <ac:spMk id="3" creationId="{EE12962B-DEAB-4A75-9669-07F5BD3E57F2}"/>
          </ac:spMkLst>
        </pc:spChg>
        <pc:spChg chg="del">
          <ac:chgData name="Peter McQuillan" userId="a798018f86a4f6e0" providerId="LiveId" clId="{BC9EB24B-7972-477D-BE86-28A1EF2AF97D}" dt="2020-11-17T23:16:07.500" v="639" actId="931"/>
          <ac:spMkLst>
            <pc:docMk/>
            <pc:sldMk cId="3926000640" sldId="355"/>
            <ac:spMk id="4" creationId="{577A7B90-1906-462C-81F3-6D495812C918}"/>
          </ac:spMkLst>
        </pc:spChg>
        <pc:spChg chg="mod modVis">
          <ac:chgData name="Peter McQuillan" userId="a798018f86a4f6e0" providerId="LiveId" clId="{BC9EB24B-7972-477D-BE86-28A1EF2AF97D}" dt="2020-11-17T23:17:05.867" v="644" actId="26606"/>
          <ac:spMkLst>
            <pc:docMk/>
            <pc:sldMk cId="3926000640" sldId="355"/>
            <ac:spMk id="5" creationId="{B2F90F52-EB7B-42A7-A912-8B0F946BD454}"/>
          </ac:spMkLst>
        </pc:spChg>
        <pc:spChg chg="add">
          <ac:chgData name="Peter McQuillan" userId="a798018f86a4f6e0" providerId="LiveId" clId="{BC9EB24B-7972-477D-BE86-28A1EF2AF97D}" dt="2020-11-17T23:17:05.867" v="644" actId="26606"/>
          <ac:spMkLst>
            <pc:docMk/>
            <pc:sldMk cId="3926000640" sldId="355"/>
            <ac:spMk id="12" creationId="{20E35D71-498A-46B5-890C-6C6A91850AC0}"/>
          </ac:spMkLst>
        </pc:spChg>
        <pc:spChg chg="add">
          <ac:chgData name="Peter McQuillan" userId="a798018f86a4f6e0" providerId="LiveId" clId="{BC9EB24B-7972-477D-BE86-28A1EF2AF97D}" dt="2020-11-17T23:17:05.867" v="644" actId="26606"/>
          <ac:spMkLst>
            <pc:docMk/>
            <pc:sldMk cId="3926000640" sldId="355"/>
            <ac:spMk id="14" creationId="{1347BFF8-CC50-4E04-8F23-835C557568F6}"/>
          </ac:spMkLst>
        </pc:spChg>
        <pc:picChg chg="add mod">
          <ac:chgData name="Peter McQuillan" userId="a798018f86a4f6e0" providerId="LiveId" clId="{BC9EB24B-7972-477D-BE86-28A1EF2AF97D}" dt="2020-11-17T23:17:05.867" v="644" actId="26606"/>
          <ac:picMkLst>
            <pc:docMk/>
            <pc:sldMk cId="3926000640" sldId="355"/>
            <ac:picMk id="7" creationId="{386FA68D-E46F-4925-8F8D-0661E24594A6}"/>
          </ac:picMkLst>
        </pc:picChg>
      </pc:sldChg>
      <pc:sldChg chg="addSp delSp modSp new mod">
        <pc:chgData name="Peter McQuillan" userId="a798018f86a4f6e0" providerId="LiveId" clId="{BC9EB24B-7972-477D-BE86-28A1EF2AF97D}" dt="2020-11-17T23:20:12.983" v="691" actId="20577"/>
        <pc:sldMkLst>
          <pc:docMk/>
          <pc:sldMk cId="1207084956" sldId="356"/>
        </pc:sldMkLst>
        <pc:spChg chg="del">
          <ac:chgData name="Peter McQuillan" userId="a798018f86a4f6e0" providerId="LiveId" clId="{BC9EB24B-7972-477D-BE86-28A1EF2AF97D}" dt="2020-11-17T23:19:32.397" v="646" actId="931"/>
          <ac:spMkLst>
            <pc:docMk/>
            <pc:sldMk cId="1207084956" sldId="356"/>
            <ac:spMk id="2" creationId="{35603CA2-95FA-41A4-9031-2FA695C1936B}"/>
          </ac:spMkLst>
        </pc:spChg>
        <pc:spChg chg="mod">
          <ac:chgData name="Peter McQuillan" userId="a798018f86a4f6e0" providerId="LiveId" clId="{BC9EB24B-7972-477D-BE86-28A1EF2AF97D}" dt="2020-11-17T23:20:12.983" v="691" actId="20577"/>
          <ac:spMkLst>
            <pc:docMk/>
            <pc:sldMk cId="1207084956" sldId="356"/>
            <ac:spMk id="3" creationId="{ED5A62A0-390D-4AE8-BD50-C6E5E3CDEFAC}"/>
          </ac:spMkLst>
        </pc:spChg>
        <pc:spChg chg="mod">
          <ac:chgData name="Peter McQuillan" userId="a798018f86a4f6e0" providerId="LiveId" clId="{BC9EB24B-7972-477D-BE86-28A1EF2AF97D}" dt="2020-11-17T23:19:54.486" v="673" actId="20577"/>
          <ac:spMkLst>
            <pc:docMk/>
            <pc:sldMk cId="1207084956" sldId="356"/>
            <ac:spMk id="4" creationId="{5B263516-0362-48DE-863D-28C9AD0E94F4}"/>
          </ac:spMkLst>
        </pc:spChg>
        <pc:picChg chg="add mod">
          <ac:chgData name="Peter McQuillan" userId="a798018f86a4f6e0" providerId="LiveId" clId="{BC9EB24B-7972-477D-BE86-28A1EF2AF97D}" dt="2020-11-17T23:19:37.591" v="648" actId="962"/>
          <ac:picMkLst>
            <pc:docMk/>
            <pc:sldMk cId="1207084956" sldId="356"/>
            <ac:picMk id="7" creationId="{2095DF9B-3B42-4596-9E10-3031090FF907}"/>
          </ac:picMkLst>
        </pc:picChg>
      </pc:sldChg>
      <pc:sldChg chg="addSp delSp modSp new del mod">
        <pc:chgData name="Peter McQuillan" userId="a798018f86a4f6e0" providerId="LiveId" clId="{BC9EB24B-7972-477D-BE86-28A1EF2AF97D}" dt="2020-11-17T23:22:26.838" v="740" actId="47"/>
        <pc:sldMkLst>
          <pc:docMk/>
          <pc:sldMk cId="2327490472" sldId="357"/>
        </pc:sldMkLst>
        <pc:spChg chg="del">
          <ac:chgData name="Peter McQuillan" userId="a798018f86a4f6e0" providerId="LiveId" clId="{BC9EB24B-7972-477D-BE86-28A1EF2AF97D}" dt="2020-11-17T23:20:51.790" v="693" actId="931"/>
          <ac:spMkLst>
            <pc:docMk/>
            <pc:sldMk cId="2327490472" sldId="357"/>
            <ac:spMk id="2" creationId="{9BB3D04B-E58C-43FD-B56F-84F00E562CA7}"/>
          </ac:spMkLst>
        </pc:spChg>
        <pc:spChg chg="mod">
          <ac:chgData name="Peter McQuillan" userId="a798018f86a4f6e0" providerId="LiveId" clId="{BC9EB24B-7972-477D-BE86-28A1EF2AF97D}" dt="2020-11-17T23:21:16.291" v="723" actId="20577"/>
          <ac:spMkLst>
            <pc:docMk/>
            <pc:sldMk cId="2327490472" sldId="357"/>
            <ac:spMk id="3" creationId="{800736F5-38B8-4B24-861A-60F979726E1C}"/>
          </ac:spMkLst>
        </pc:spChg>
        <pc:spChg chg="mod">
          <ac:chgData name="Peter McQuillan" userId="a798018f86a4f6e0" providerId="LiveId" clId="{BC9EB24B-7972-477D-BE86-28A1EF2AF97D}" dt="2020-11-17T23:21:25.241" v="732" actId="20577"/>
          <ac:spMkLst>
            <pc:docMk/>
            <pc:sldMk cId="2327490472" sldId="357"/>
            <ac:spMk id="4" creationId="{55E07457-3A38-41E0-816B-0777751623DC}"/>
          </ac:spMkLst>
        </pc:spChg>
        <pc:picChg chg="add mod">
          <ac:chgData name="Peter McQuillan" userId="a798018f86a4f6e0" providerId="LiveId" clId="{BC9EB24B-7972-477D-BE86-28A1EF2AF97D}" dt="2020-11-17T23:22:16.231" v="739" actId="14100"/>
          <ac:picMkLst>
            <pc:docMk/>
            <pc:sldMk cId="2327490472" sldId="357"/>
            <ac:picMk id="7" creationId="{0AD8A048-E53C-4945-8215-1466CAFAE0A6}"/>
          </ac:picMkLst>
        </pc:picChg>
      </pc:sldChg>
      <pc:sldChg chg="addSp delSp modSp add mod">
        <pc:chgData name="Peter McQuillan" userId="a798018f86a4f6e0" providerId="LiveId" clId="{BC9EB24B-7972-477D-BE86-28A1EF2AF97D}" dt="2020-11-17T23:25:46.070" v="804" actId="14100"/>
        <pc:sldMkLst>
          <pc:docMk/>
          <pc:sldMk cId="2912513672" sldId="357"/>
        </pc:sldMkLst>
        <pc:spChg chg="mod">
          <ac:chgData name="Peter McQuillan" userId="a798018f86a4f6e0" providerId="LiveId" clId="{BC9EB24B-7972-477D-BE86-28A1EF2AF97D}" dt="2020-11-17T23:24:46.354" v="783" actId="20577"/>
          <ac:spMkLst>
            <pc:docMk/>
            <pc:sldMk cId="2912513672" sldId="357"/>
            <ac:spMk id="3" creationId="{ED5A62A0-390D-4AE8-BD50-C6E5E3CDEFAC}"/>
          </ac:spMkLst>
        </pc:spChg>
        <pc:spChg chg="mod">
          <ac:chgData name="Peter McQuillan" userId="a798018f86a4f6e0" providerId="LiveId" clId="{BC9EB24B-7972-477D-BE86-28A1EF2AF97D}" dt="2020-11-17T23:24:56.802" v="798" actId="20577"/>
          <ac:spMkLst>
            <pc:docMk/>
            <pc:sldMk cId="2912513672" sldId="357"/>
            <ac:spMk id="4" creationId="{5B263516-0362-48DE-863D-28C9AD0E94F4}"/>
          </ac:spMkLst>
        </pc:spChg>
        <pc:spChg chg="add del mod">
          <ac:chgData name="Peter McQuillan" userId="a798018f86a4f6e0" providerId="LiveId" clId="{BC9EB24B-7972-477D-BE86-28A1EF2AF97D}" dt="2020-11-17T23:25:30.746" v="800" actId="931"/>
          <ac:spMkLst>
            <pc:docMk/>
            <pc:sldMk cId="2912513672" sldId="357"/>
            <ac:spMk id="6" creationId="{44659603-D0C9-4AD6-B658-612C8FCFFB4A}"/>
          </ac:spMkLst>
        </pc:spChg>
        <pc:picChg chg="del">
          <ac:chgData name="Peter McQuillan" userId="a798018f86a4f6e0" providerId="LiveId" clId="{BC9EB24B-7972-477D-BE86-28A1EF2AF97D}" dt="2020-11-17T23:25:23.239" v="799" actId="478"/>
          <ac:picMkLst>
            <pc:docMk/>
            <pc:sldMk cId="2912513672" sldId="357"/>
            <ac:picMk id="7" creationId="{2095DF9B-3B42-4596-9E10-3031090FF907}"/>
          </ac:picMkLst>
        </pc:picChg>
        <pc:picChg chg="add mod">
          <ac:chgData name="Peter McQuillan" userId="a798018f86a4f6e0" providerId="LiveId" clId="{BC9EB24B-7972-477D-BE86-28A1EF2AF97D}" dt="2020-11-17T23:25:46.070" v="804" actId="14100"/>
          <ac:picMkLst>
            <pc:docMk/>
            <pc:sldMk cId="2912513672" sldId="357"/>
            <ac:picMk id="9" creationId="{FA4AEB3D-871F-4FE7-96D5-9C280D58A92D}"/>
          </ac:picMkLst>
        </pc:picChg>
      </pc:sldChg>
      <pc:sldChg chg="addSp delSp modSp add mod">
        <pc:chgData name="Peter McQuillan" userId="a798018f86a4f6e0" providerId="LiveId" clId="{BC9EB24B-7972-477D-BE86-28A1EF2AF97D}" dt="2020-11-17T23:26:51.848" v="877" actId="1076"/>
        <pc:sldMkLst>
          <pc:docMk/>
          <pc:sldMk cId="1404672225" sldId="358"/>
        </pc:sldMkLst>
        <pc:spChg chg="mod">
          <ac:chgData name="Peter McQuillan" userId="a798018f86a4f6e0" providerId="LiveId" clId="{BC9EB24B-7972-477D-BE86-28A1EF2AF97D}" dt="2020-11-17T23:26:05.990" v="818" actId="20577"/>
          <ac:spMkLst>
            <pc:docMk/>
            <pc:sldMk cId="1404672225" sldId="358"/>
            <ac:spMk id="3" creationId="{ED5A62A0-390D-4AE8-BD50-C6E5E3CDEFAC}"/>
          </ac:spMkLst>
        </pc:spChg>
        <pc:spChg chg="mod">
          <ac:chgData name="Peter McQuillan" userId="a798018f86a4f6e0" providerId="LiveId" clId="{BC9EB24B-7972-477D-BE86-28A1EF2AF97D}" dt="2020-11-17T23:26:26.329" v="871" actId="20577"/>
          <ac:spMkLst>
            <pc:docMk/>
            <pc:sldMk cId="1404672225" sldId="358"/>
            <ac:spMk id="4" creationId="{5B263516-0362-48DE-863D-28C9AD0E94F4}"/>
          </ac:spMkLst>
        </pc:spChg>
        <pc:spChg chg="add del mod">
          <ac:chgData name="Peter McQuillan" userId="a798018f86a4f6e0" providerId="LiveId" clId="{BC9EB24B-7972-477D-BE86-28A1EF2AF97D}" dt="2020-11-17T23:26:45.248" v="874" actId="931"/>
          <ac:spMkLst>
            <pc:docMk/>
            <pc:sldMk cId="1404672225" sldId="358"/>
            <ac:spMk id="6" creationId="{DC50019D-9538-481D-A8AA-0B4962259FDE}"/>
          </ac:spMkLst>
        </pc:spChg>
        <pc:picChg chg="add mod">
          <ac:chgData name="Peter McQuillan" userId="a798018f86a4f6e0" providerId="LiveId" clId="{BC9EB24B-7972-477D-BE86-28A1EF2AF97D}" dt="2020-11-17T23:26:51.848" v="877" actId="1076"/>
          <ac:picMkLst>
            <pc:docMk/>
            <pc:sldMk cId="1404672225" sldId="358"/>
            <ac:picMk id="8" creationId="{A34115AE-1DB7-4AC5-90A4-78D34FE18AB4}"/>
          </ac:picMkLst>
        </pc:picChg>
        <pc:picChg chg="del mod">
          <ac:chgData name="Peter McQuillan" userId="a798018f86a4f6e0" providerId="LiveId" clId="{BC9EB24B-7972-477D-BE86-28A1EF2AF97D}" dt="2020-11-17T23:26:38.514" v="873" actId="478"/>
          <ac:picMkLst>
            <pc:docMk/>
            <pc:sldMk cId="1404672225" sldId="358"/>
            <ac:picMk id="9" creationId="{FA4AEB3D-871F-4FE7-96D5-9C280D58A92D}"/>
          </ac:picMkLst>
        </pc:picChg>
      </pc:sldChg>
      <pc:sldChg chg="addSp delSp modSp add mod">
        <pc:chgData name="Peter McQuillan" userId="a798018f86a4f6e0" providerId="LiveId" clId="{BC9EB24B-7972-477D-BE86-28A1EF2AF97D}" dt="2020-11-17T23:28:16.950" v="929" actId="14100"/>
        <pc:sldMkLst>
          <pc:docMk/>
          <pc:sldMk cId="3969592198" sldId="359"/>
        </pc:sldMkLst>
        <pc:spChg chg="mod">
          <ac:chgData name="Peter McQuillan" userId="a798018f86a4f6e0" providerId="LiveId" clId="{BC9EB24B-7972-477D-BE86-28A1EF2AF97D}" dt="2020-11-17T23:27:37.141" v="902" actId="20577"/>
          <ac:spMkLst>
            <pc:docMk/>
            <pc:sldMk cId="3969592198" sldId="359"/>
            <ac:spMk id="3" creationId="{ED5A62A0-390D-4AE8-BD50-C6E5E3CDEFAC}"/>
          </ac:spMkLst>
        </pc:spChg>
        <pc:spChg chg="mod">
          <ac:chgData name="Peter McQuillan" userId="a798018f86a4f6e0" providerId="LiveId" clId="{BC9EB24B-7972-477D-BE86-28A1EF2AF97D}" dt="2020-11-17T23:28:00.042" v="923" actId="20577"/>
          <ac:spMkLst>
            <pc:docMk/>
            <pc:sldMk cId="3969592198" sldId="359"/>
            <ac:spMk id="4" creationId="{5B263516-0362-48DE-863D-28C9AD0E94F4}"/>
          </ac:spMkLst>
        </pc:spChg>
        <pc:spChg chg="add del mod">
          <ac:chgData name="Peter McQuillan" userId="a798018f86a4f6e0" providerId="LiveId" clId="{BC9EB24B-7972-477D-BE86-28A1EF2AF97D}" dt="2020-11-17T23:28:10.468" v="925" actId="931"/>
          <ac:spMkLst>
            <pc:docMk/>
            <pc:sldMk cId="3969592198" sldId="359"/>
            <ac:spMk id="6" creationId="{851F084E-5C14-4830-A9DA-7662A85EF894}"/>
          </ac:spMkLst>
        </pc:spChg>
        <pc:picChg chg="del mod">
          <ac:chgData name="Peter McQuillan" userId="a798018f86a4f6e0" providerId="LiveId" clId="{BC9EB24B-7972-477D-BE86-28A1EF2AF97D}" dt="2020-11-17T23:28:02.870" v="924" actId="478"/>
          <ac:picMkLst>
            <pc:docMk/>
            <pc:sldMk cId="3969592198" sldId="359"/>
            <ac:picMk id="8" creationId="{A34115AE-1DB7-4AC5-90A4-78D34FE18AB4}"/>
          </ac:picMkLst>
        </pc:picChg>
        <pc:picChg chg="add mod">
          <ac:chgData name="Peter McQuillan" userId="a798018f86a4f6e0" providerId="LiveId" clId="{BC9EB24B-7972-477D-BE86-28A1EF2AF97D}" dt="2020-11-17T23:28:16.950" v="929" actId="14100"/>
          <ac:picMkLst>
            <pc:docMk/>
            <pc:sldMk cId="3969592198" sldId="359"/>
            <ac:picMk id="9" creationId="{4917E33E-E8A1-4CF4-ACFA-1C2D171E591C}"/>
          </ac:picMkLst>
        </pc:picChg>
      </pc:sldChg>
      <pc:sldChg chg="add ord">
        <pc:chgData name="Peter McQuillan" userId="a798018f86a4f6e0" providerId="LiveId" clId="{BC9EB24B-7972-477D-BE86-28A1EF2AF97D}" dt="2020-11-17T23:28:33.992" v="932"/>
        <pc:sldMkLst>
          <pc:docMk/>
          <pc:sldMk cId="179248851" sldId="360"/>
        </pc:sldMkLst>
      </pc:sldChg>
      <pc:sldChg chg="addSp delSp modSp add mod">
        <pc:chgData name="Peter McQuillan" userId="a798018f86a4f6e0" providerId="LiveId" clId="{BC9EB24B-7972-477D-BE86-28A1EF2AF97D}" dt="2020-11-17T23:39:43.971" v="1521" actId="20577"/>
        <pc:sldMkLst>
          <pc:docMk/>
          <pc:sldMk cId="1212020674" sldId="361"/>
        </pc:sldMkLst>
        <pc:spChg chg="mod">
          <ac:chgData name="Peter McQuillan" userId="a798018f86a4f6e0" providerId="LiveId" clId="{BC9EB24B-7972-477D-BE86-28A1EF2AF97D}" dt="2020-11-17T23:38:36.111" v="1483" actId="20577"/>
          <ac:spMkLst>
            <pc:docMk/>
            <pc:sldMk cId="1212020674" sldId="361"/>
            <ac:spMk id="2" creationId="{67FFDDF7-B897-4036-9717-1ECE983D3901}"/>
          </ac:spMkLst>
        </pc:spChg>
        <pc:spChg chg="add mod">
          <ac:chgData name="Peter McQuillan" userId="a798018f86a4f6e0" providerId="LiveId" clId="{BC9EB24B-7972-477D-BE86-28A1EF2AF97D}" dt="2020-11-17T23:39:43.971" v="1521" actId="20577"/>
          <ac:spMkLst>
            <pc:docMk/>
            <pc:sldMk cId="1212020674" sldId="361"/>
            <ac:spMk id="3" creationId="{04D5A20E-7762-442E-A236-60B157D62AC9}"/>
          </ac:spMkLst>
        </pc:spChg>
        <pc:spChg chg="mod">
          <ac:chgData name="Peter McQuillan" userId="a798018f86a4f6e0" providerId="LiveId" clId="{BC9EB24B-7972-477D-BE86-28A1EF2AF97D}" dt="2020-11-17T23:38:05.502" v="1481" actId="20577"/>
          <ac:spMkLst>
            <pc:docMk/>
            <pc:sldMk cId="1212020674" sldId="361"/>
            <ac:spMk id="7" creationId="{6AC513B8-E94C-41EA-9CB8-16DDC023BBEF}"/>
          </ac:spMkLst>
        </pc:spChg>
        <pc:spChg chg="mod">
          <ac:chgData name="Peter McQuillan" userId="a798018f86a4f6e0" providerId="LiveId" clId="{BC9EB24B-7972-477D-BE86-28A1EF2AF97D}" dt="2020-11-17T23:38:54.851" v="1505" actId="20577"/>
          <ac:spMkLst>
            <pc:docMk/>
            <pc:sldMk cId="1212020674" sldId="361"/>
            <ac:spMk id="8" creationId="{82A1B44B-9BB5-4847-823F-E7D6F721A3EE}"/>
          </ac:spMkLst>
        </pc:spChg>
        <pc:graphicFrameChg chg="add del modGraphic">
          <ac:chgData name="Peter McQuillan" userId="a798018f86a4f6e0" providerId="LiveId" clId="{BC9EB24B-7972-477D-BE86-28A1EF2AF97D}" dt="2020-11-17T23:36:36.390" v="1397" actId="1032"/>
          <ac:graphicFrameMkLst>
            <pc:docMk/>
            <pc:sldMk cId="1212020674" sldId="361"/>
            <ac:graphicFrameMk id="5" creationId="{1E4A43DB-E438-4C76-AC8D-D6D4789D16D2}"/>
          </ac:graphicFrameMkLst>
        </pc:graphicFrameChg>
      </pc:sldChg>
      <pc:sldChg chg="modSp mod">
        <pc:chgData name="Peter McQuillan" userId="a798018f86a4f6e0" providerId="LiveId" clId="{BC9EB24B-7972-477D-BE86-28A1EF2AF97D}" dt="2020-11-17T23:40:22.084" v="1525" actId="20577"/>
        <pc:sldMkLst>
          <pc:docMk/>
          <pc:sldMk cId="3783623880" sldId="362"/>
        </pc:sldMkLst>
        <pc:spChg chg="mod">
          <ac:chgData name="Peter McQuillan" userId="a798018f86a4f6e0" providerId="LiveId" clId="{BC9EB24B-7972-477D-BE86-28A1EF2AF97D}" dt="2020-11-17T23:40:22.084" v="1525" actId="20577"/>
          <ac:spMkLst>
            <pc:docMk/>
            <pc:sldMk cId="3783623880" sldId="362"/>
            <ac:spMk id="205" creationId="{00000000-0000-0000-0000-000000000000}"/>
          </ac:spMkLst>
        </pc:spChg>
      </pc:sldChg>
      <pc:sldChg chg="addSp delSp modSp new del mod">
        <pc:chgData name="Peter McQuillan" userId="a798018f86a4f6e0" providerId="LiveId" clId="{BC9EB24B-7972-477D-BE86-28A1EF2AF97D}" dt="2020-11-18T02:49:14.015" v="1663" actId="2696"/>
        <pc:sldMkLst>
          <pc:docMk/>
          <pc:sldMk cId="246326702" sldId="363"/>
        </pc:sldMkLst>
        <pc:graphicFrameChg chg="add del mod modGraphic">
          <ac:chgData name="Peter McQuillan" userId="a798018f86a4f6e0" providerId="LiveId" clId="{BC9EB24B-7972-477D-BE86-28A1EF2AF97D}" dt="2020-11-18T02:43:54.149" v="1591" actId="478"/>
          <ac:graphicFrameMkLst>
            <pc:docMk/>
            <pc:sldMk cId="246326702" sldId="363"/>
            <ac:graphicFrameMk id="5" creationId="{B25B8B87-E295-4DB1-9A0F-CFD9CECF653B}"/>
          </ac:graphicFrameMkLst>
        </pc:graphicFrameChg>
        <pc:graphicFrameChg chg="add mod modGraphic">
          <ac:chgData name="Peter McQuillan" userId="a798018f86a4f6e0" providerId="LiveId" clId="{BC9EB24B-7972-477D-BE86-28A1EF2AF97D}" dt="2020-11-18T02:48:54.197" v="1662" actId="13782"/>
          <ac:graphicFrameMkLst>
            <pc:docMk/>
            <pc:sldMk cId="246326702" sldId="363"/>
            <ac:graphicFrameMk id="6" creationId="{34ABA98C-F6EF-49F9-BDF6-DE7F517F5DAF}"/>
          </ac:graphicFrameMkLst>
        </pc:graphicFrameChg>
      </pc:sldChg>
      <pc:sldChg chg="addSp modSp new del mod">
        <pc:chgData name="Peter McQuillan" userId="a798018f86a4f6e0" providerId="LiveId" clId="{BC9EB24B-7972-477D-BE86-28A1EF2AF97D}" dt="2020-11-18T02:38:16.540" v="1543" actId="47"/>
        <pc:sldMkLst>
          <pc:docMk/>
          <pc:sldMk cId="504453285" sldId="363"/>
        </pc:sldMkLst>
        <pc:graphicFrameChg chg="add modGraphic">
          <ac:chgData name="Peter McQuillan" userId="a798018f86a4f6e0" providerId="LiveId" clId="{BC9EB24B-7972-477D-BE86-28A1EF2AF97D}" dt="2020-11-18T02:38:09.982" v="1542" actId="1032"/>
          <ac:graphicFrameMkLst>
            <pc:docMk/>
            <pc:sldMk cId="504453285" sldId="363"/>
            <ac:graphicFrameMk id="3" creationId="{4A7DF405-CEE8-4C77-9F42-048A4180B3DC}"/>
          </ac:graphicFrameMkLst>
        </pc:graphicFrameChg>
      </pc:sldChg>
      <pc:sldChg chg="new del">
        <pc:chgData name="Peter McQuillan" userId="a798018f86a4f6e0" providerId="LiveId" clId="{BC9EB24B-7972-477D-BE86-28A1EF2AF97D}" dt="2020-11-18T02:42:11.758" v="1585" actId="2696"/>
        <pc:sldMkLst>
          <pc:docMk/>
          <pc:sldMk cId="3202020443" sldId="363"/>
        </pc:sldMkLst>
      </pc:sldChg>
      <pc:sldMasterChg chg="delSldLayout">
        <pc:chgData name="Peter McQuillan" userId="a798018f86a4f6e0" providerId="LiveId" clId="{BC9EB24B-7972-477D-BE86-28A1EF2AF97D}" dt="2020-11-18T02:38:16.540" v="1543" actId="47"/>
        <pc:sldMasterMkLst>
          <pc:docMk/>
          <pc:sldMasterMk cId="0" sldId="2147483648"/>
        </pc:sldMasterMkLst>
        <pc:sldLayoutChg chg="del">
          <pc:chgData name="Peter McQuillan" userId="a798018f86a4f6e0" providerId="LiveId" clId="{BC9EB24B-7972-477D-BE86-28A1EF2AF97D}" dt="2020-11-17T23:40:33.960" v="1532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Peter McQuillan" userId="a798018f86a4f6e0" providerId="LiveId" clId="{BC9EB24B-7972-477D-BE86-28A1EF2AF97D}" dt="2020-11-17T23:28:37.746" v="933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Peter McQuillan" userId="a798018f86a4f6e0" providerId="LiveId" clId="{BC9EB24B-7972-477D-BE86-28A1EF2AF97D}" dt="2020-11-18T02:38:16.540" v="1543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0CE0E7-BAEA-488C-A1D7-882F0011A0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83101-6E63-4D47-9D36-4A43C86DD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4AD5C-5F06-4F79-B4B6-AEC14C646DEC}" type="datetimeFigureOut">
              <a:rPr lang="en-CA" smtClean="0"/>
              <a:t>2020-11-17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2DB68-7E3F-4A29-B9B5-6F87B536D3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3B0B9-7B5E-48D7-8520-337E0EF2CE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A6A6E-4DAA-4406-9DE1-9690D8A593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112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308250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Best example of this is </a:t>
            </a:r>
            <a:r>
              <a:rPr lang="en-CA" dirty="0" err="1"/>
              <a:t>Goggins</a:t>
            </a:r>
            <a:r>
              <a:rPr lang="en-CA" dirty="0"/>
              <a:t> Accountability Mirror.</a:t>
            </a:r>
          </a:p>
          <a:p>
            <a:r>
              <a:rPr lang="en-CA" dirty="0"/>
              <a:t>Its all about making sure the real you is the reflection </a:t>
            </a:r>
          </a:p>
        </p:txBody>
      </p:sp>
    </p:spTree>
    <p:extLst>
      <p:ext uri="{BB962C8B-B14F-4D97-AF65-F5344CB8AC3E}">
        <p14:creationId xmlns:p14="http://schemas.microsoft.com/office/powerpoint/2010/main" val="373602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r>
              <a:rPr lang="en-CA" dirty="0"/>
              <a:t>What do you stand for…from a business perspective.</a:t>
            </a:r>
          </a:p>
          <a:p>
            <a:r>
              <a:rPr lang="en-CA" dirty="0"/>
              <a:t>How are you known?</a:t>
            </a:r>
          </a:p>
        </p:txBody>
      </p:sp>
    </p:spTree>
    <p:extLst>
      <p:ext uri="{BB962C8B-B14F-4D97-AF65-F5344CB8AC3E}">
        <p14:creationId xmlns:p14="http://schemas.microsoft.com/office/powerpoint/2010/main" val="345275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002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027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6164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27747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15304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7"/>
              </a:buBlip>
            </a:lvl1pPr>
            <a:lvl2pPr>
              <a:buBlip>
                <a:blip r:embed="rId7"/>
              </a:buBlip>
            </a:lvl2pPr>
            <a:lvl3pPr>
              <a:buBlip>
                <a:blip r:embed="rId7"/>
              </a:buBlip>
            </a:lvl3pPr>
            <a:lvl4pPr>
              <a:buBlip>
                <a:blip r:embed="rId7"/>
              </a:buBlip>
            </a:lvl4pPr>
            <a:lvl5pPr>
              <a:buBlip>
                <a:blip r:embed="rId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9" r:id="rId3"/>
    <p:sldLayoutId id="2147483661" r:id="rId4"/>
  </p:sldLayoutIdLst>
  <p:transition spd="med"/>
  <p:hf hd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6000" dirty="0">
                <a:latin typeface="+mj-lt"/>
              </a:rPr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7188405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lying on a table&#10;&#10;Description automatically generated">
            <a:extLst>
              <a:ext uri="{FF2B5EF4-FFF2-40B4-BE49-F238E27FC236}">
                <a16:creationId xmlns:a16="http://schemas.microsoft.com/office/drawing/2014/main" id="{2095DF9B-3B42-4596-9E10-3031090FF907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r="2501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5A62A0-390D-4AE8-BD50-C6E5E3CD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Yoga – Child Pose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63516-0362-48DE-863D-28C9AD0E94F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CA" dirty="0"/>
              <a:t>Hold pose for 2 minutes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01D81-2B49-42DC-9FDE-5ED86DA88A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2488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6000" dirty="0">
                <a:latin typeface="+mj-lt"/>
              </a:rPr>
              <a:t>End Health</a:t>
            </a:r>
          </a:p>
        </p:txBody>
      </p:sp>
    </p:spTree>
    <p:extLst>
      <p:ext uri="{BB962C8B-B14F-4D97-AF65-F5344CB8AC3E}">
        <p14:creationId xmlns:p14="http://schemas.microsoft.com/office/powerpoint/2010/main" val="37836238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46D7C7-6A58-4B6F-BC72-AC587D73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6" y="1803400"/>
            <a:ext cx="11888502" cy="4927600"/>
          </a:xfrm>
        </p:spPr>
        <p:txBody>
          <a:bodyPr anchor="b">
            <a:normAutofit/>
          </a:bodyPr>
          <a:lstStyle/>
          <a:p>
            <a:r>
              <a:rPr lang="en-CA" dirty="0"/>
              <a:t>Diet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80BD9-EEF7-4792-8DC9-EA9A454C278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33043" y="7691066"/>
            <a:ext cx="11599695" cy="50927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You are what you ate, ate?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CB0A51-BD4D-458A-B34E-9FD75421F6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</a:t>
            </a:fld>
            <a:endParaRPr lang="en-CA" dirty="0"/>
          </a:p>
        </p:txBody>
      </p:sp>
      <p:pic>
        <p:nvPicPr>
          <p:cNvPr id="9" name="Picture Placeholder 8" descr="A cow standing in 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D78D568E-62F7-4A5E-9C98-F226AFD3E6DB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29438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CA" dirty="0"/>
              <a:t>Diet 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85DC-E4BE-4C1B-9A9E-12B1337BEA48}"/>
              </a:ext>
            </a:extLst>
          </p:cNvPr>
          <p:cNvSpPr txBox="1"/>
          <p:nvPr/>
        </p:nvSpPr>
        <p:spPr>
          <a:xfrm>
            <a:off x="1619052" y="3658492"/>
            <a:ext cx="21437600" cy="6399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50800" tIns="50800" rIns="50800" bIns="50800" numCol="1" spcCol="38100" rtlCol="0" anchor="ctr">
            <a:norm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5000" dirty="0"/>
              <a:t>Everyday 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</a:rPr>
              <a:t>Determine a continuous </a:t>
            </a:r>
            <a:r>
              <a:rPr lang="en-US" sz="5000" dirty="0"/>
              <a:t>8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</a:rPr>
              <a:t> hour feed window.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5000" dirty="0"/>
              <a:t>Only eat during that window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A" sz="5000" b="0" i="0" u="none" strike="noStrike" cap="none" spc="0" normalizeH="0" baseline="0" dirty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</a:rPr>
              <a:t>Determine your 16 hour fasting window</a:t>
            </a:r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CA" sz="5000" dirty="0"/>
          </a:p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CA" sz="5000" b="0" i="0" u="none" strike="noStrike" cap="none" spc="0" normalizeH="0" baseline="0" dirty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</a:rPr>
              <a:t>Recommend Schedule 19:00 hrs through 10:00 hrs next day.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0334E-8FDD-4AB8-88E4-530B8B9AEE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3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DDF7-B897-4036-9717-1ECE983D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Meal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7E93-E88E-44A0-9C5B-16260694D0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4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2F372-0D71-4692-A9CD-5B39A2CD7350}"/>
              </a:ext>
            </a:extLst>
          </p:cNvPr>
          <p:cNvSpPr txBox="1"/>
          <p:nvPr/>
        </p:nvSpPr>
        <p:spPr>
          <a:xfrm>
            <a:off x="14927179" y="4339389"/>
            <a:ext cx="6713621" cy="6665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513B8-E94C-41EA-9CB8-16DDC023BBEF}"/>
              </a:ext>
            </a:extLst>
          </p:cNvPr>
          <p:cNvSpPr txBox="1"/>
          <p:nvPr/>
        </p:nvSpPr>
        <p:spPr>
          <a:xfrm>
            <a:off x="5990254" y="6275065"/>
            <a:ext cx="11905861" cy="76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lnSpc>
                <a:spcPct val="107000"/>
              </a:lnSpc>
            </a:pPr>
            <a:r>
              <a:rPr lang="en-CA" sz="40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Only 1 Rule – only eat during the feed window</a:t>
            </a:r>
            <a:endParaRPr lang="en-CA" sz="4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B44B-9BB5-4847-823F-E7D6F721A3EE}"/>
              </a:ext>
            </a:extLst>
          </p:cNvPr>
          <p:cNvSpPr txBox="1"/>
          <p:nvPr/>
        </p:nvSpPr>
        <p:spPr>
          <a:xfrm>
            <a:off x="2444620" y="4339389"/>
            <a:ext cx="1694439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CA" sz="5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Eat whatever your want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13618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DDF7-B897-4036-9717-1ECE983D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Everyday Regime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7E93-E88E-44A0-9C5B-16260694D0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5</a:t>
            </a:fld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2F372-0D71-4692-A9CD-5B39A2CD7350}"/>
              </a:ext>
            </a:extLst>
          </p:cNvPr>
          <p:cNvSpPr txBox="1"/>
          <p:nvPr/>
        </p:nvSpPr>
        <p:spPr>
          <a:xfrm>
            <a:off x="14927179" y="4339389"/>
            <a:ext cx="6713621" cy="6665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513B8-E94C-41EA-9CB8-16DDC023BBEF}"/>
              </a:ext>
            </a:extLst>
          </p:cNvPr>
          <p:cNvSpPr txBox="1"/>
          <p:nvPr/>
        </p:nvSpPr>
        <p:spPr>
          <a:xfrm>
            <a:off x="4336934" y="6755381"/>
            <a:ext cx="8632618" cy="33958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Hold child pose</a:t>
            </a:r>
          </a:p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Perform 10 push-ups</a:t>
            </a:r>
          </a:p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Hold Plank for 30 seconds</a:t>
            </a:r>
          </a:p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Perform 25 Air Squats</a:t>
            </a:r>
          </a:p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Hold child pose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1B44B-9BB5-4847-823F-E7D6F721A3EE}"/>
              </a:ext>
            </a:extLst>
          </p:cNvPr>
          <p:cNvSpPr txBox="1"/>
          <p:nvPr/>
        </p:nvSpPr>
        <p:spPr>
          <a:xfrm>
            <a:off x="2444620" y="4339389"/>
            <a:ext cx="16944392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CA" sz="5400" b="1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Perform workout the same time every day</a:t>
            </a:r>
          </a:p>
          <a:p>
            <a:r>
              <a:rPr lang="en-CA" sz="5400" b="1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Duration 7 min 30 sec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5A20E-7762-442E-A236-60B157D62AC9}"/>
              </a:ext>
            </a:extLst>
          </p:cNvPr>
          <p:cNvSpPr txBox="1"/>
          <p:nvPr/>
        </p:nvSpPr>
        <p:spPr>
          <a:xfrm>
            <a:off x="12989112" y="6755381"/>
            <a:ext cx="5294877" cy="33958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 minutes</a:t>
            </a:r>
          </a:p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 minute</a:t>
            </a:r>
          </a:p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 minute</a:t>
            </a:r>
          </a:p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 minute 30 sec</a:t>
            </a:r>
          </a:p>
          <a:p>
            <a:pPr lvl="0" algn="l">
              <a:lnSpc>
                <a:spcPct val="107000"/>
              </a:lnSpc>
            </a:pPr>
            <a:r>
              <a:rPr lang="en-CA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12120206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lying on a table&#10;&#10;Description automatically generated">
            <a:extLst>
              <a:ext uri="{FF2B5EF4-FFF2-40B4-BE49-F238E27FC236}">
                <a16:creationId xmlns:a16="http://schemas.microsoft.com/office/drawing/2014/main" id="{2095DF9B-3B42-4596-9E10-3031090FF907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r="2501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5A62A0-390D-4AE8-BD50-C6E5E3CD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Yoga – Child Pose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63516-0362-48DE-863D-28C9AD0E94F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CA" dirty="0"/>
              <a:t>Hold pose for 2 minutes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01D81-2B49-42DC-9FDE-5ED86DA88A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70849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A62A0-390D-4AE8-BD50-C6E5E3CD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Core Strength – Push-Ups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63516-0362-48DE-863D-28C9AD0E94F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CA" dirty="0"/>
              <a:t>Perform 10 reps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01D81-2B49-42DC-9FDE-5ED86DA88A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7</a:t>
            </a:fld>
            <a:endParaRPr lang="en-CA" dirty="0"/>
          </a:p>
        </p:txBody>
      </p:sp>
      <p:pic>
        <p:nvPicPr>
          <p:cNvPr id="9" name="Picture Placeholder 8" descr="A person lying on the ground&#10;&#10;Description automatically generated">
            <a:extLst>
              <a:ext uri="{FF2B5EF4-FFF2-40B4-BE49-F238E27FC236}">
                <a16:creationId xmlns:a16="http://schemas.microsoft.com/office/drawing/2014/main" id="{FA4AEB3D-871F-4FE7-96D5-9C280D58A92D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 b="5530"/>
          <a:stretch>
            <a:fillRect/>
          </a:stretch>
        </p:blipFill>
        <p:spPr>
          <a:xfrm>
            <a:off x="14861821" y="2687216"/>
            <a:ext cx="9522179" cy="11028784"/>
          </a:xfrm>
        </p:spPr>
      </p:pic>
    </p:spTree>
    <p:extLst>
      <p:ext uri="{BB962C8B-B14F-4D97-AF65-F5344CB8AC3E}">
        <p14:creationId xmlns:p14="http://schemas.microsoft.com/office/powerpoint/2010/main" val="29125136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A62A0-390D-4AE8-BD50-C6E5E3CD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Core Strength – Plank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63516-0362-48DE-863D-28C9AD0E94F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CA" dirty="0"/>
              <a:t>Hold plank position for 30 seconds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01D81-2B49-42DC-9FDE-5ED86DA88A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8</a:t>
            </a:fld>
            <a:endParaRPr lang="en-CA" dirty="0"/>
          </a:p>
        </p:txBody>
      </p:sp>
      <p:pic>
        <p:nvPicPr>
          <p:cNvPr id="8" name="Picture Placeholder 7" descr="A picture containing person, person, snow, young&#10;&#10;Description automatically generated">
            <a:extLst>
              <a:ext uri="{FF2B5EF4-FFF2-40B4-BE49-F238E27FC236}">
                <a16:creationId xmlns:a16="http://schemas.microsoft.com/office/drawing/2014/main" id="{A34115AE-1DB7-4AC5-90A4-78D34FE18AB4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r="24987"/>
          <a:stretch>
            <a:fillRect/>
          </a:stretch>
        </p:blipFill>
        <p:spPr>
          <a:xfrm>
            <a:off x="14568261" y="806897"/>
            <a:ext cx="9522179" cy="12702588"/>
          </a:xfrm>
        </p:spPr>
      </p:pic>
    </p:spTree>
    <p:extLst>
      <p:ext uri="{BB962C8B-B14F-4D97-AF65-F5344CB8AC3E}">
        <p14:creationId xmlns:p14="http://schemas.microsoft.com/office/powerpoint/2010/main" val="14046722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A62A0-390D-4AE8-BD50-C6E5E3CD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Leg Strength – Air Squat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63516-0362-48DE-863D-28C9AD0E94F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CA" dirty="0"/>
              <a:t>Perform 25 reps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01D81-2B49-42DC-9FDE-5ED86DA88A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9</a:t>
            </a:fld>
            <a:endParaRPr lang="en-CA" dirty="0"/>
          </a:p>
        </p:txBody>
      </p:sp>
      <p:pic>
        <p:nvPicPr>
          <p:cNvPr id="9" name="Picture Placeholder 8" descr="A picture containing person, dark, game, player&#10;&#10;Description automatically generated">
            <a:extLst>
              <a:ext uri="{FF2B5EF4-FFF2-40B4-BE49-F238E27FC236}">
                <a16:creationId xmlns:a16="http://schemas.microsoft.com/office/drawing/2014/main" id="{4917E33E-E8A1-4CF4-ACFA-1C2D171E591C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 b="5530"/>
          <a:stretch>
            <a:fillRect/>
          </a:stretch>
        </p:blipFill>
        <p:spPr>
          <a:xfrm>
            <a:off x="14861821" y="2743200"/>
            <a:ext cx="9522179" cy="10824704"/>
          </a:xfrm>
        </p:spPr>
      </p:pic>
    </p:spTree>
    <p:extLst>
      <p:ext uri="{BB962C8B-B14F-4D97-AF65-F5344CB8AC3E}">
        <p14:creationId xmlns:p14="http://schemas.microsoft.com/office/powerpoint/2010/main" val="396959219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197</Words>
  <Application>Microsoft Office PowerPoint</Application>
  <PresentationFormat>Custom</PresentationFormat>
  <Paragraphs>53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Helvetica Neue</vt:lpstr>
      <vt:lpstr>Helvetica Neue Light</vt:lpstr>
      <vt:lpstr>Industrial</vt:lpstr>
      <vt:lpstr>PowerPoint Presentation</vt:lpstr>
      <vt:lpstr>Diet</vt:lpstr>
      <vt:lpstr>Diet Schedule</vt:lpstr>
      <vt:lpstr>Meal Plan</vt:lpstr>
      <vt:lpstr>Everyday Regime</vt:lpstr>
      <vt:lpstr>Yoga – Child Pose</vt:lpstr>
      <vt:lpstr>Core Strength – Push-Ups</vt:lpstr>
      <vt:lpstr>Core Strength – Plank</vt:lpstr>
      <vt:lpstr>Leg Strength – Air Squat</vt:lpstr>
      <vt:lpstr>Yoga – Child Pose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McQuillan</dc:creator>
  <cp:lastModifiedBy>Peter McQuillan</cp:lastModifiedBy>
  <cp:revision>1</cp:revision>
  <dcterms:created xsi:type="dcterms:W3CDTF">2020-11-17T23:17:05Z</dcterms:created>
  <dcterms:modified xsi:type="dcterms:W3CDTF">2020-11-18T02:52:37Z</dcterms:modified>
</cp:coreProperties>
</file>